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  <p:sldId id="260" r:id="rId5"/>
    <p:sldId id="264" r:id="rId6"/>
    <p:sldId id="265" r:id="rId7"/>
    <p:sldId id="266" r:id="rId8"/>
    <p:sldId id="259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8CE5-8263-F0F1-9A06-389748083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DC054A-44DC-D89A-E523-BB392B53E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16447-C887-73EE-8215-89D9EFAC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D6D04-A770-4E17-B37E-232A138E7CBD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3C397-C3BC-32C1-6892-CE7B5B457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4E7CF-1E76-ACF4-7F15-57E082C7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72811-BD96-46C2-A7A5-51318CA8B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546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2FC7-7111-175A-7D96-E15EE54A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AC456-B28A-9168-DE43-6741D254C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E17FE-0EE8-1F2B-806E-CD7D7999F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D6D04-A770-4E17-B37E-232A138E7CBD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34CC4-88B1-E0FB-E3EF-87C81833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5D372-679B-368B-F581-821BF3E7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72811-BD96-46C2-A7A5-51318CA8B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029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48645C-CC26-A9D1-BBE1-17170FA20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B9CB4-1489-292B-A6D9-9C4FDF8F6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1D4A7-CEA1-1071-EF03-CE451BB0C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D6D04-A770-4E17-B37E-232A138E7CBD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B7D0A-5682-87B5-F5BC-D2FC7972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D0049-5515-E655-2371-6DCE3659E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72811-BD96-46C2-A7A5-51318CA8B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81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00ED-C473-A4E0-60E9-775534A9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83633-D063-3B76-B51F-5C86E6959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69B69-7989-9D45-2A09-67FDEA02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D6D04-A770-4E17-B37E-232A138E7CBD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137EC-7F47-7196-2EB3-CE4B298EF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EE702-ECB3-778E-FD6E-3BEBDB086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72811-BD96-46C2-A7A5-51318CA8B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93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E613-40E9-1689-95C9-D8FEEFCEB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DFEB8-4C2A-342F-A988-2A6684F46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A282F-60AF-46D9-A96B-91B5BF206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D6D04-A770-4E17-B37E-232A138E7CBD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4FFB7-826C-31DE-D0E5-B5EB2444F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F2F43-8F68-3EA0-421D-AA0E3095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72811-BD96-46C2-A7A5-51318CA8B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72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CCEA3-870D-1078-8266-CB9F7C8D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4869D-8E9B-0A8E-EDEB-C673CD874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5FB2F-FF13-E944-2495-03204A25C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24977-11FD-DEBC-C11E-DC676CBEC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D6D04-A770-4E17-B37E-232A138E7CBD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DCD76-AFE2-A040-25AE-22D5DF5E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32B21-FA7A-B836-BF4D-2271AEB3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72811-BD96-46C2-A7A5-51318CA8B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72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6F86-E940-5FF5-9B12-FFECEB6A9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FB615-3DFA-3F46-E8D0-9990CBC33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EC67D-B38E-FEB1-0812-85B8EAB3F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64E959-EE8E-22B7-E267-60D07EF195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E477C-773E-D5A8-7827-2EA87EE650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173DC-E795-0262-E59A-6026E2DA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D6D04-A770-4E17-B37E-232A138E7CBD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D8592-C7B9-8728-E904-1A9252A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DC5776-2426-854D-09AE-05BB5020A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72811-BD96-46C2-A7A5-51318CA8B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422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F878B-2ECD-1A8D-2406-D38FA14A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0162DB-56C2-1956-2CC4-4EAD6F7C4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D6D04-A770-4E17-B37E-232A138E7CBD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E0F45D-85BD-5318-C2AA-44F5E99A4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1F2FC-8D42-0BEB-1E94-3F3CF40C4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72811-BD96-46C2-A7A5-51318CA8B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4554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A625BC-CF44-B45A-FB09-F35D51B37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D6D04-A770-4E17-B37E-232A138E7CBD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544FD-1BAA-A9BA-7CFD-C6C014ED8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7CBB4-04AD-AC9F-33AC-6129E3B42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72811-BD96-46C2-A7A5-51318CA8B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202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B56C-299F-939A-3D9C-524203CB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72853-324E-F71A-AF32-E863127C5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C8811-3DCB-F775-2A00-BDF1CAFA9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D18E5-74AB-33EE-BE32-2564F1EA7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D6D04-A770-4E17-B37E-232A138E7CBD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81EA5-F0CB-1D20-D968-4C87ABE38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EB588-2E63-F9BE-DFD9-D52277DED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72811-BD96-46C2-A7A5-51318CA8B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129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748BE-D22E-B929-DD90-7A332AB2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1C5F1-EA48-5820-C25A-21A83B7646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FFBCF-CAE4-BB19-1CBE-1E70139F8A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621B3-7A8E-4778-1834-4C48E54A0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D6D04-A770-4E17-B37E-232A138E7CBD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2294E-1F84-4DD1-A396-515842EAA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BFD17-FE0D-7F92-4CD2-52DF03A8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72811-BD96-46C2-A7A5-51318CA8B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444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816EC5-992E-31EE-AEB9-2AD3E1746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A2C2F-14A8-CFC4-76FE-0FCFD8BB7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0028F-DCA7-EEBF-E1DF-3085BA8AB4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D6D04-A770-4E17-B37E-232A138E7CBD}" type="datetimeFigureOut">
              <a:rPr lang="en-IN" smtClean="0"/>
              <a:t>23-10-2024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A7216-45F8-A099-CBC7-1ADC72F18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4B746-1179-1608-C668-68DF985C3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72811-BD96-46C2-A7A5-51318CA8B2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65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mailto:manglesh.22210095@viit.ac.in" TargetMode="External"/><Relationship Id="rId7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jayant.22210045@viit.ac.in" TargetMode="External"/><Relationship Id="rId5" Type="http://schemas.openxmlformats.org/officeDocument/2006/relationships/hyperlink" Target="mailto:pranav.22320080@viit.ac.in" TargetMode="External"/><Relationship Id="rId4" Type="http://schemas.openxmlformats.org/officeDocument/2006/relationships/hyperlink" Target="mailto:rutvik.22210148@viit.ac.in" TargetMode="Externa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linkedin.com/posts/manglesh-nimbalkar-356665334_viit-ai-nextgeneducation-activity-7254087076067823616-E-3u?utm_source=share&amp;utm_medium=member_deskto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3762-2F34-EE10-A1AB-55053B10C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0562" y="67603"/>
            <a:ext cx="8048368" cy="3657601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bg1"/>
                </a:solidFill>
              </a:rPr>
              <a:t>BRACT’s Vishwakarma Institute of Information Technology, Pune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Department of Artificial Intelligence and Data Science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Viz-A-Thon 3.0</a:t>
            </a:r>
            <a:b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2400" dirty="0">
                <a:solidFill>
                  <a:schemeClr val="bg1"/>
                </a:solidFill>
              </a:rPr>
              <a:t>in Collaboration with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     </a:t>
            </a:r>
            <a:endParaRPr lang="en-IN" sz="30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26A5E8-B9C8-4063-1297-10086E276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4092" y="3341000"/>
            <a:ext cx="4687177" cy="412983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</a:rPr>
              <a:t>Team Members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279321-840F-0437-15ED-0B874EEC3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168610"/>
            <a:ext cx="3618168" cy="1049112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5DEFF98-0877-CD38-B404-4A7CC7DC2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68891"/>
              </p:ext>
            </p:extLst>
          </p:nvPr>
        </p:nvGraphicFramePr>
        <p:xfrm>
          <a:off x="80211" y="3927525"/>
          <a:ext cx="5233662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57364">
                  <a:extLst>
                    <a:ext uri="{9D8B030D-6E8A-4147-A177-3AD203B41FA5}">
                      <a16:colId xmlns:a16="http://schemas.microsoft.com/office/drawing/2014/main" val="1125724461"/>
                    </a:ext>
                  </a:extLst>
                </a:gridCol>
                <a:gridCol w="3276298">
                  <a:extLst>
                    <a:ext uri="{9D8B030D-6E8A-4147-A177-3AD203B41FA5}">
                      <a16:colId xmlns:a16="http://schemas.microsoft.com/office/drawing/2014/main" val="87499521"/>
                    </a:ext>
                  </a:extLst>
                </a:gridCol>
              </a:tblGrid>
              <a:tr h="326213">
                <a:tc>
                  <a:txBody>
                    <a:bodyPr/>
                    <a:lstStyle/>
                    <a:p>
                      <a:r>
                        <a:rPr lang="en-IN" dirty="0"/>
                        <a:t>Team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620510"/>
                  </a:ext>
                </a:extLst>
              </a:tr>
              <a:tr h="326213">
                <a:tc>
                  <a:txBody>
                    <a:bodyPr/>
                    <a:lstStyle/>
                    <a:p>
                      <a:r>
                        <a:rPr lang="en-IN" dirty="0"/>
                        <a:t>Team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Echelon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42293"/>
                  </a:ext>
                </a:extLst>
              </a:tr>
              <a:tr h="326213">
                <a:tc>
                  <a:txBody>
                    <a:bodyPr/>
                    <a:lstStyle/>
                    <a:p>
                      <a:r>
                        <a:rPr lang="en-IN" dirty="0"/>
                        <a:t>Team Leader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Manglesh Nimbalkar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685496"/>
                  </a:ext>
                </a:extLst>
              </a:tr>
              <a:tr h="570872">
                <a:tc>
                  <a:txBody>
                    <a:bodyPr/>
                    <a:lstStyle/>
                    <a:p>
                      <a:r>
                        <a:rPr lang="en-IN" dirty="0"/>
                        <a:t>College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Vishwakarma Institute of Information Technology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257773"/>
                  </a:ext>
                </a:extLst>
              </a:tr>
              <a:tr h="570872">
                <a:tc>
                  <a:txBody>
                    <a:bodyPr/>
                    <a:lstStyle/>
                    <a:p>
                      <a:r>
                        <a:rPr lang="en-IN" dirty="0"/>
                        <a:t>No. Of team 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01353"/>
                  </a:ext>
                </a:extLst>
              </a:tr>
              <a:tr h="326213">
                <a:tc>
                  <a:txBody>
                    <a:bodyPr/>
                    <a:lstStyle/>
                    <a:p>
                      <a:r>
                        <a:rPr lang="en-IN" dirty="0"/>
                        <a:t>Problem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0650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995FB44-708F-9E78-02FC-1A87ABF0D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56089"/>
              </p:ext>
            </p:extLst>
          </p:nvPr>
        </p:nvGraphicFramePr>
        <p:xfrm>
          <a:off x="5460520" y="3960474"/>
          <a:ext cx="6731479" cy="23247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1110">
                  <a:extLst>
                    <a:ext uri="{9D8B030D-6E8A-4147-A177-3AD203B41FA5}">
                      <a16:colId xmlns:a16="http://schemas.microsoft.com/office/drawing/2014/main" val="478416843"/>
                    </a:ext>
                  </a:extLst>
                </a:gridCol>
                <a:gridCol w="1397479">
                  <a:extLst>
                    <a:ext uri="{9D8B030D-6E8A-4147-A177-3AD203B41FA5}">
                      <a16:colId xmlns:a16="http://schemas.microsoft.com/office/drawing/2014/main" val="2132469507"/>
                    </a:ext>
                  </a:extLst>
                </a:gridCol>
                <a:gridCol w="3142890">
                  <a:extLst>
                    <a:ext uri="{9D8B030D-6E8A-4147-A177-3AD203B41FA5}">
                      <a16:colId xmlns:a16="http://schemas.microsoft.com/office/drawing/2014/main" val="1867384599"/>
                    </a:ext>
                  </a:extLst>
                </a:gridCol>
              </a:tblGrid>
              <a:tr h="479075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Email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004219"/>
                  </a:ext>
                </a:extLst>
              </a:tr>
              <a:tr h="408496">
                <a:tc>
                  <a:txBody>
                    <a:bodyPr/>
                    <a:lstStyle/>
                    <a:p>
                      <a:r>
                        <a:rPr lang="en-US" dirty="0"/>
                        <a:t>Manglesh Nimbalkar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9156974101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manglesh.22210095@viit.ac.in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786967"/>
                  </a:ext>
                </a:extLst>
              </a:tr>
              <a:tr h="479075">
                <a:tc>
                  <a:txBody>
                    <a:bodyPr/>
                    <a:lstStyle/>
                    <a:p>
                      <a:r>
                        <a:rPr lang="en-US" dirty="0" err="1"/>
                        <a:t>Rutvik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Kachgunde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7276799914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rutvik.22210148@viit.ac.in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681678"/>
                  </a:ext>
                </a:extLst>
              </a:tr>
              <a:tr h="479075">
                <a:tc>
                  <a:txBody>
                    <a:bodyPr/>
                    <a:lstStyle/>
                    <a:p>
                      <a:r>
                        <a:rPr lang="en-US" dirty="0"/>
                        <a:t>Pranav </a:t>
                      </a:r>
                      <a:r>
                        <a:rPr lang="en-US" dirty="0" err="1"/>
                        <a:t>Kolhe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7058830820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pranav.22320080@viit.ac.in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71468"/>
                  </a:ext>
                </a:extLst>
              </a:tr>
              <a:tr h="479075">
                <a:tc>
                  <a:txBody>
                    <a:bodyPr/>
                    <a:lstStyle/>
                    <a:p>
                      <a:r>
                        <a:rPr lang="en-US" dirty="0"/>
                        <a:t>Jayant Patil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8261961156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/>
                        </a:rPr>
                        <a:t>jayant.22210045@viit.ac.in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62475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8F1752A6-B4FA-27A3-7DAF-1B0D28CA2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517D972-3119-ED45-A37C-4D0E2F9E3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AFCA6F2-5C33-9F5B-637E-EBC963E28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8787BE-02BB-4C00-DFF7-EA3998FF0B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59" y="2146663"/>
            <a:ext cx="1260406" cy="1260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793F4-4088-CB58-49AA-282A6EBB71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6" y="57664"/>
            <a:ext cx="1372121" cy="13535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5EF0DE-2A3F-FA8E-70FF-07219D5912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602" y="-3159"/>
            <a:ext cx="2247645" cy="18182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2C0B4D-424C-F914-1DA1-29B5C3D96E26}"/>
              </a:ext>
            </a:extLst>
          </p:cNvPr>
          <p:cNvSpPr txBox="1"/>
          <p:nvPr/>
        </p:nvSpPr>
        <p:spPr>
          <a:xfrm>
            <a:off x="2398269" y="3452644"/>
            <a:ext cx="20121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Team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2700" dirty="0">
                <a:solidFill>
                  <a:schemeClr val="bg1"/>
                </a:solidFill>
              </a:rPr>
              <a:t>Details</a:t>
            </a:r>
            <a:endParaRPr lang="en-IN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878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A644A-9564-AA43-1FAD-594DDC50C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7E381C-DD24-E24B-98D6-AA9710365885}"/>
              </a:ext>
            </a:extLst>
          </p:cNvPr>
          <p:cNvSpPr txBox="1"/>
          <p:nvPr/>
        </p:nvSpPr>
        <p:spPr>
          <a:xfrm>
            <a:off x="2958860" y="284673"/>
            <a:ext cx="54633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Skills Used, Learning and Tools Functionalities used</a:t>
            </a:r>
            <a:endParaRPr lang="en-IN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1DC22-C75E-1075-69DD-2410D516B1FF}"/>
              </a:ext>
            </a:extLst>
          </p:cNvPr>
          <p:cNvSpPr txBox="1"/>
          <p:nvPr/>
        </p:nvSpPr>
        <p:spPr>
          <a:xfrm>
            <a:off x="1144438" y="2131807"/>
            <a:ext cx="67228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P</a:t>
            </a:r>
            <a:r>
              <a:rPr lang="en-IN" sz="28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ower</a:t>
            </a:r>
            <a:r>
              <a:rPr lang="en-IN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 BI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Data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Inference and Conclusion Derivation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Data Science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548107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5531-D021-DFF1-184B-ACFF84E0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0FF8D-3982-8F6A-FC95-5421BC8AA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Title/Problem statement.</a:t>
            </a:r>
          </a:p>
          <a:p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Output screenshots.</a:t>
            </a:r>
          </a:p>
          <a:p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Conclusion in bulleted form.</a:t>
            </a:r>
          </a:p>
          <a:p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LinkedIn handle.</a:t>
            </a:r>
          </a:p>
          <a:p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Skills Used, Learning and Tools Functionalities used.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4955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5915C-F0FD-7A1A-5478-991E98462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438570C-1E49-691F-E6E9-74D81150F609}"/>
              </a:ext>
            </a:extLst>
          </p:cNvPr>
          <p:cNvSpPr txBox="1"/>
          <p:nvPr/>
        </p:nvSpPr>
        <p:spPr>
          <a:xfrm>
            <a:off x="3364302" y="1690778"/>
            <a:ext cx="546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Bahnschrift" panose="020B0502040204020203" pitchFamily="34" charset="0"/>
              </a:rPr>
              <a:t>Title/Problem statement</a:t>
            </a:r>
            <a:endParaRPr lang="en-IN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E33B5-13C0-7024-23F3-B6EA277D21D7}"/>
              </a:ext>
            </a:extLst>
          </p:cNvPr>
          <p:cNvSpPr txBox="1"/>
          <p:nvPr/>
        </p:nvSpPr>
        <p:spPr>
          <a:xfrm>
            <a:off x="1502434" y="2639683"/>
            <a:ext cx="91871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The dataset contains detailed traffic information, including source, destination, distance, time, traffic level, time of day, day of the week, number of trips, and date for various routes in Pune.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11941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93173-0054-66EC-799C-F4854E200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0708D4C-FDCD-577A-A377-D2DE7C49A5B7}"/>
              </a:ext>
            </a:extLst>
          </p:cNvPr>
          <p:cNvSpPr txBox="1"/>
          <p:nvPr/>
        </p:nvSpPr>
        <p:spPr>
          <a:xfrm>
            <a:off x="2958860" y="284673"/>
            <a:ext cx="546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Bahnschrift" panose="020B0502040204020203" pitchFamily="34" charset="0"/>
              </a:rPr>
              <a:t>Output Screenshots</a:t>
            </a:r>
            <a:endParaRPr lang="en-IN"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DEB81-98E7-EFE5-D741-6CF340D8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394" y="1158184"/>
            <a:ext cx="8929212" cy="500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03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B6DB7-F96E-B129-F3EA-D211F5F06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877B49-FB62-6CE6-9633-37C29B89BFDE}"/>
              </a:ext>
            </a:extLst>
          </p:cNvPr>
          <p:cNvSpPr txBox="1"/>
          <p:nvPr/>
        </p:nvSpPr>
        <p:spPr>
          <a:xfrm>
            <a:off x="2958860" y="284673"/>
            <a:ext cx="546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Bahnschrift" panose="020B0502040204020203" pitchFamily="34" charset="0"/>
              </a:rPr>
              <a:t>Output Screenshots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BA3193-D4A1-A15A-B3A0-F7D8D4A3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56" y="1064776"/>
            <a:ext cx="9825487" cy="550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9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2A9D7-B0CF-0802-A419-6A5CF31D0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C36224F-D7F6-7071-0FBB-E0BD28752E0C}"/>
              </a:ext>
            </a:extLst>
          </p:cNvPr>
          <p:cNvSpPr txBox="1"/>
          <p:nvPr/>
        </p:nvSpPr>
        <p:spPr>
          <a:xfrm>
            <a:off x="2958860" y="284673"/>
            <a:ext cx="546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Bahnschrift" panose="020B0502040204020203" pitchFamily="34" charset="0"/>
              </a:rPr>
              <a:t>Output Screenshots</a:t>
            </a:r>
            <a:endParaRPr lang="en-IN"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1DC0D-D18A-C3CF-9AC2-9CD55B14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856" y="1101332"/>
            <a:ext cx="9368287" cy="52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49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72934-BEB1-D635-D11E-34410E5D9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BD32EB-8EAA-3714-D4B1-EBDE1D05998E}"/>
              </a:ext>
            </a:extLst>
          </p:cNvPr>
          <p:cNvSpPr txBox="1"/>
          <p:nvPr/>
        </p:nvSpPr>
        <p:spPr>
          <a:xfrm>
            <a:off x="2958860" y="284673"/>
            <a:ext cx="546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Bahnschrift" panose="020B0502040204020203" pitchFamily="34" charset="0"/>
              </a:rPr>
              <a:t>Output Screenshots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294C3-289F-9395-4B29-CE198E378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53" y="1096851"/>
            <a:ext cx="9642894" cy="54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52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D7046-B17A-5545-5BD2-310185B6B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558E4B1-6641-4517-6C48-D575434F2918}"/>
              </a:ext>
            </a:extLst>
          </p:cNvPr>
          <p:cNvSpPr txBox="1"/>
          <p:nvPr/>
        </p:nvSpPr>
        <p:spPr>
          <a:xfrm>
            <a:off x="2958860" y="284673"/>
            <a:ext cx="546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Bahnschrift" panose="020B0502040204020203" pitchFamily="34" charset="0"/>
              </a:rPr>
              <a:t>Conclusion</a:t>
            </a:r>
            <a:endParaRPr lang="en-IN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666DA8-7D00-119A-3129-F878600E7DF2}"/>
              </a:ext>
            </a:extLst>
          </p:cNvPr>
          <p:cNvSpPr txBox="1"/>
          <p:nvPr/>
        </p:nvSpPr>
        <p:spPr>
          <a:xfrm>
            <a:off x="612476" y="1293962"/>
            <a:ext cx="1089516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b="1" dirty="0">
                <a:solidFill>
                  <a:schemeClr val="bg1"/>
                </a:solidFill>
                <a:latin typeface="Bahnschrift" panose="020B0502040204020203" pitchFamily="34" charset="0"/>
              </a:rPr>
              <a:t>What is the most preferred destination in Pune?</a:t>
            </a:r>
          </a:p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  <a:t>Conclusion – The most preferred destination in Pune is </a:t>
            </a:r>
            <a:r>
              <a:rPr lang="en-US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Wakad</a:t>
            </a:r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  <a:p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  <a:t>2. Which destinations in Pune require the most average time to reach?</a:t>
            </a:r>
          </a:p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  <a:t>Conclusion – The top 3 destinations which require the most average time to reach are </a:t>
            </a:r>
            <a:r>
              <a:rPr lang="en-US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Viman</a:t>
            </a:r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  <a:t> Nagar, Hinjewadi, and Shivaji Nagar.</a:t>
            </a:r>
          </a:p>
          <a:p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  <a:t>3. How should traffic be managed in Pune based on average travel times during different times of the day?</a:t>
            </a:r>
          </a:p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  <a:t>Conclusion – Pune has most traffic during midday and early morning durations so these are the peak durations where we require most of the traffic police force.</a:t>
            </a:r>
          </a:p>
          <a:p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  <a:t>4. When do people mostly travel in Pune (AM or PM)?</a:t>
            </a:r>
            <a:endParaRPr lang="en-IN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IN" b="1" dirty="0">
                <a:solidFill>
                  <a:schemeClr val="bg1"/>
                </a:solidFill>
                <a:latin typeface="Bahnschrift" panose="020B0502040204020203" pitchFamily="34" charset="0"/>
              </a:rPr>
              <a:t>Conclusion – Nearly 53 % of the total trips take place during AM and remaining during PM. Thus people mostly travel during AM.</a:t>
            </a:r>
          </a:p>
          <a:p>
            <a:endParaRPr lang="en-IN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  <a:t>5. What is the average number of trips made from each source to each destination in Pune?</a:t>
            </a:r>
          </a:p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  <a:t>Conclusion – There are nearly 51 trips made from each source to each destination in Pune.</a:t>
            </a:r>
          </a:p>
        </p:txBody>
      </p:sp>
    </p:spTree>
    <p:extLst>
      <p:ext uri="{BB962C8B-B14F-4D97-AF65-F5344CB8AC3E}">
        <p14:creationId xmlns:p14="http://schemas.microsoft.com/office/powerpoint/2010/main" val="102561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3E877-8F94-FA52-30B1-627CEF591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01F5CF2-20CB-895F-B909-864E91DA6CAF}"/>
              </a:ext>
            </a:extLst>
          </p:cNvPr>
          <p:cNvSpPr txBox="1"/>
          <p:nvPr/>
        </p:nvSpPr>
        <p:spPr>
          <a:xfrm>
            <a:off x="3364302" y="232914"/>
            <a:ext cx="546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Bahnschrift" panose="020B0502040204020203" pitchFamily="34" charset="0"/>
              </a:rPr>
              <a:t>LinkedIn Post Link</a:t>
            </a:r>
            <a:endParaRPr lang="en-IN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92DDC-276B-D6CA-D1FF-0812E25D44EA}"/>
              </a:ext>
            </a:extLst>
          </p:cNvPr>
          <p:cNvSpPr txBox="1"/>
          <p:nvPr/>
        </p:nvSpPr>
        <p:spPr>
          <a:xfrm>
            <a:off x="3752490" y="2104845"/>
            <a:ext cx="9187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 Post</a:t>
            </a:r>
            <a:endParaRPr lang="en-IN" sz="36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56883-A894-0416-4DCF-A9DA761C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44" y="879244"/>
            <a:ext cx="4655767" cy="58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4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397</Words>
  <Application>Microsoft Office PowerPoint</Application>
  <PresentationFormat>Widescreen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Bahnschrift</vt:lpstr>
      <vt:lpstr>Calibri</vt:lpstr>
      <vt:lpstr>Calibri Light</vt:lpstr>
      <vt:lpstr>Office Theme</vt:lpstr>
      <vt:lpstr>BRACT’s Vishwakarma Institute of Information Technology, Pune Department of Artificial Intelligence and Data Science  Viz-A-Thon 3.0 in Collaboration with              </vt:lpstr>
      <vt:lpstr>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BRACT Vishwakarma Institute of Information Technology, Pune Department of Artificial Intelligence and Data Science  Viz-A-Thon 2.0 in Collaboration with              Team Details</dc:title>
  <dc:creator>Vaibhavi Pathak</dc:creator>
  <cp:lastModifiedBy>Manglesh Nimbalkar</cp:lastModifiedBy>
  <cp:revision>10</cp:revision>
  <dcterms:created xsi:type="dcterms:W3CDTF">2024-01-15T05:29:42Z</dcterms:created>
  <dcterms:modified xsi:type="dcterms:W3CDTF">2024-10-23T16:24:40Z</dcterms:modified>
</cp:coreProperties>
</file>